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17EBBA-E894-46DC-8362-C0CD13D9FF9B}"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17EBBA-E894-46DC-8362-C0CD13D9FF9B}"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817EBBA-E894-46DC-8362-C0CD13D9FF9B}"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3817EBBA-E894-46DC-8362-C0CD13D9FF9B}"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17EBBA-E894-46DC-8362-C0CD13D9FF9B}"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E1A7D5B-C0BE-44D0-B904-4E0A249DCDB9}" type="datetimeFigureOut">
              <a:rPr lang="en-US" smtClean="0"/>
              <a:pPr/>
              <a:t>11/30/2014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17EBBA-E894-46DC-8362-C0CD13D9FF9B}"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817EBBA-E894-46DC-8362-C0CD13D9FF9B}"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3817EBBA-E894-46DC-8362-C0CD13D9FF9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817EBBA-E894-46DC-8362-C0CD13D9FF9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817EBBA-E894-46DC-8362-C0CD13D9FF9B}"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E1A7D5B-C0BE-44D0-B904-4E0A249DCDB9}" type="datetimeFigureOut">
              <a:rPr lang="en-US" smtClean="0"/>
              <a:pPr/>
              <a:t>11/30/2014</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817EBBA-E894-46DC-8362-C0CD13D9FF9B}"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1A7D5B-C0BE-44D0-B904-4E0A249DCDB9}" type="datetimeFigureOut">
              <a:rPr lang="en-US" smtClean="0"/>
              <a:pPr/>
              <a:t>11/30/2014</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E1A7D5B-C0BE-44D0-B904-4E0A249DCDB9}" type="datetimeFigureOut">
              <a:rPr lang="en-US" smtClean="0"/>
              <a:pPr/>
              <a:t>11/30/2014</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817EBBA-E894-46DC-8362-C0CD13D9FF9B}"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rot="20718937">
            <a:off x="1261803" y="3202165"/>
            <a:ext cx="6400800" cy="2325894"/>
          </a:xfrm>
        </p:spPr>
        <p:txBody>
          <a:bodyPr>
            <a:normAutofit fontScale="55000" lnSpcReduction="20000"/>
          </a:bodyPr>
          <a:lstStyle/>
          <a:p>
            <a:r>
              <a:rPr lang="en-IN" sz="5400" dirty="0" smtClean="0">
                <a:solidFill>
                  <a:srgbClr val="92D050"/>
                </a:solidFill>
              </a:rPr>
              <a:t>CLASS-9</a:t>
            </a:r>
            <a:r>
              <a:rPr lang="en-IN" sz="5400" baseline="30000" dirty="0" smtClean="0">
                <a:solidFill>
                  <a:srgbClr val="92D050"/>
                </a:solidFill>
              </a:rPr>
              <a:t>TH</a:t>
            </a:r>
            <a:endParaRPr lang="en-IN" sz="5400" dirty="0" smtClean="0">
              <a:solidFill>
                <a:srgbClr val="92D050"/>
              </a:solidFill>
            </a:endParaRPr>
          </a:p>
          <a:p>
            <a:r>
              <a:rPr lang="en-IN" sz="5400" dirty="0" smtClean="0">
                <a:solidFill>
                  <a:srgbClr val="00B050"/>
                </a:solidFill>
              </a:rPr>
              <a:t>TOPIC-</a:t>
            </a:r>
            <a:r>
              <a:rPr lang="en-IN" sz="5400" dirty="0" smtClean="0">
                <a:solidFill>
                  <a:schemeClr val="accent6">
                    <a:lumMod val="75000"/>
                  </a:schemeClr>
                </a:solidFill>
              </a:rPr>
              <a:t>HEALTHY WATER</a:t>
            </a:r>
          </a:p>
          <a:p>
            <a:r>
              <a:rPr lang="en-IN" sz="5400" dirty="0" smtClean="0">
                <a:solidFill>
                  <a:schemeClr val="accent6">
                    <a:lumMod val="75000"/>
                  </a:schemeClr>
                </a:solidFill>
              </a:rPr>
              <a:t>SCHOOL-</a:t>
            </a:r>
            <a:r>
              <a:rPr lang="en-IN" sz="5400" dirty="0" smtClean="0">
                <a:solidFill>
                  <a:srgbClr val="00B0F0"/>
                </a:solidFill>
              </a:rPr>
              <a:t>DRONA PUBLIC SCHOOL</a:t>
            </a:r>
            <a:endParaRPr lang="en-IN" sz="5400" dirty="0" smtClean="0">
              <a:solidFill>
                <a:srgbClr val="00B050"/>
              </a:solidFill>
            </a:endParaRPr>
          </a:p>
        </p:txBody>
      </p:sp>
      <p:sp>
        <p:nvSpPr>
          <p:cNvPr id="2" name="Title 1"/>
          <p:cNvSpPr>
            <a:spLocks noGrp="1"/>
          </p:cNvSpPr>
          <p:nvPr>
            <p:ph type="ctrTitle"/>
          </p:nvPr>
        </p:nvSpPr>
        <p:spPr/>
        <p:txBody>
          <a:bodyPr>
            <a:normAutofit fontScale="90000"/>
          </a:bodyPr>
          <a:lstStyle/>
          <a:p>
            <a:r>
              <a:rPr lang="en-IN" sz="6600" i="1" dirty="0" smtClean="0">
                <a:solidFill>
                  <a:srgbClr val="FF0000"/>
                </a:solidFill>
              </a:rPr>
              <a:t>SARVESH GAUTAM</a:t>
            </a:r>
            <a:br>
              <a:rPr lang="en-IN" sz="6600" i="1" dirty="0" smtClean="0">
                <a:solidFill>
                  <a:srgbClr val="FF0000"/>
                </a:solidFill>
              </a:rPr>
            </a:br>
            <a:endParaRPr lang="en-IN" sz="6600" i="1" dirty="0">
              <a:solidFill>
                <a:srgbClr val="FF0000"/>
              </a:solidFill>
            </a:endParaRPr>
          </a:p>
        </p:txBody>
      </p:sp>
      <p:pic>
        <p:nvPicPr>
          <p:cNvPr id="5" name="Picture 4" descr="Snapshot_20131102_20.JPG"/>
          <p:cNvPicPr>
            <a:picLocks noChangeAspect="1"/>
          </p:cNvPicPr>
          <p:nvPr/>
        </p:nvPicPr>
        <p:blipFill>
          <a:blip r:embed="rId2" cstate="print"/>
          <a:stretch>
            <a:fillRect/>
          </a:stretch>
        </p:blipFill>
        <p:spPr>
          <a:xfrm>
            <a:off x="6786578" y="1000108"/>
            <a:ext cx="2143140" cy="1571636"/>
          </a:xfrm>
          <a:prstGeom prst="rect">
            <a:avLst/>
          </a:prstGeom>
        </p:spPr>
      </p:pic>
      <p:pic>
        <p:nvPicPr>
          <p:cNvPr id="2050" name="Picture 2" descr="C:\Program Files (x86)\Microsoft Office\MEDIA\CAGCAT10\j0216858.wmf"/>
          <p:cNvPicPr>
            <a:picLocks noChangeAspect="1" noChangeArrowheads="1"/>
          </p:cNvPicPr>
          <p:nvPr/>
        </p:nvPicPr>
        <p:blipFill>
          <a:blip r:embed="rId3"/>
          <a:srcRect/>
          <a:stretch>
            <a:fillRect/>
          </a:stretch>
        </p:blipFill>
        <p:spPr bwMode="auto">
          <a:xfrm>
            <a:off x="285720" y="1285860"/>
            <a:ext cx="4357718" cy="1143008"/>
          </a:xfrm>
          <a:prstGeom prst="rect">
            <a:avLst/>
          </a:prstGeom>
          <a:noFill/>
        </p:spPr>
      </p:pic>
      <p:pic>
        <p:nvPicPr>
          <p:cNvPr id="7" name="Picture 6" descr="hea.jpg"/>
          <p:cNvPicPr>
            <a:picLocks noChangeAspect="1"/>
          </p:cNvPicPr>
          <p:nvPr/>
        </p:nvPicPr>
        <p:blipFill>
          <a:blip r:embed="rId4"/>
          <a:stretch>
            <a:fillRect/>
          </a:stretch>
        </p:blipFill>
        <p:spPr>
          <a:xfrm>
            <a:off x="285720" y="5143512"/>
            <a:ext cx="8572560" cy="1143008"/>
          </a:xfrm>
          <a:prstGeom prst="rect">
            <a:avLst/>
          </a:prstGeom>
        </p:spPr>
      </p:pic>
    </p:spTree>
  </p:cSld>
  <p:clrMapOvr>
    <a:masterClrMapping/>
  </p:clrMapOvr>
  <p:transition advTm="6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Content Placeholder 3" descr="health.png"/>
          <p:cNvPicPr>
            <a:picLocks noGrp="1" noChangeAspect="1"/>
          </p:cNvPicPr>
          <p:nvPr>
            <p:ph sz="quarter" idx="1"/>
          </p:nvPr>
        </p:nvPicPr>
        <p:blipFill>
          <a:blip r:embed="rId2"/>
          <a:stretch>
            <a:fillRect/>
          </a:stretch>
        </p:blipFill>
        <p:spPr>
          <a:xfrm>
            <a:off x="0" y="0"/>
            <a:ext cx="9144000" cy="7143776"/>
          </a:xfrm>
        </p:spPr>
      </p:pic>
      <p:pic>
        <p:nvPicPr>
          <p:cNvPr id="5" name="Picture 4" descr="healthju.jpg"/>
          <p:cNvPicPr>
            <a:picLocks noChangeAspect="1"/>
          </p:cNvPicPr>
          <p:nvPr/>
        </p:nvPicPr>
        <p:blipFill>
          <a:blip r:embed="rId3"/>
          <a:stretch>
            <a:fillRect/>
          </a:stretch>
        </p:blipFill>
        <p:spPr>
          <a:xfrm>
            <a:off x="6715140" y="0"/>
            <a:ext cx="2110740" cy="1386840"/>
          </a:xfrm>
          <a:prstGeom prst="rect">
            <a:avLst/>
          </a:prstGeom>
        </p:spPr>
      </p:pic>
      <p:sp>
        <p:nvSpPr>
          <p:cNvPr id="6" name="Rectangle 5"/>
          <p:cNvSpPr/>
          <p:nvPr/>
        </p:nvSpPr>
        <p:spPr>
          <a:xfrm>
            <a:off x="357158" y="0"/>
            <a:ext cx="8572560" cy="7478970"/>
          </a:xfrm>
          <a:prstGeom prst="rect">
            <a:avLst/>
          </a:prstGeom>
        </p:spPr>
        <p:txBody>
          <a:bodyPr wrap="square">
            <a:spAutoFit/>
          </a:bodyPr>
          <a:lstStyle/>
          <a:p>
            <a:r>
              <a:rPr lang="en-IN" sz="3200" b="1" dirty="0">
                <a:solidFill>
                  <a:srgbClr val="C00000"/>
                </a:solidFill>
              </a:rPr>
              <a:t>Watch out for water robbers.</a:t>
            </a:r>
            <a:r>
              <a:rPr lang="en-IN" sz="3200" dirty="0">
                <a:solidFill>
                  <a:srgbClr val="C00000"/>
                </a:solidFill>
              </a:rPr>
              <a:t> Shun caffeine-containing coffee, teas, and colas, along with alcoholic beverages, as these have a diuretic effect, causing your body to eliminate more water. This precaution is especially important if your hydration is already marginal, such as while you are exercising or if you are sick. Sugared drinks can also rob you of water, since sugar may lessen the absorption of water from the intestines. Drinking large amounts of juices that are high in </a:t>
            </a:r>
            <a:r>
              <a:rPr lang="en-IN" sz="3200" dirty="0" err="1">
                <a:solidFill>
                  <a:srgbClr val="C00000"/>
                </a:solidFill>
              </a:rPr>
              <a:t>sorbitol</a:t>
            </a:r>
            <a:r>
              <a:rPr lang="en-IN" sz="3200" dirty="0">
                <a:solidFill>
                  <a:srgbClr val="C00000"/>
                </a:solidFill>
              </a:rPr>
              <a:t> (such as prune and pear juice) or even overdosing on apple juice can produce </a:t>
            </a:r>
            <a:r>
              <a:rPr lang="en-IN" sz="3200" dirty="0" err="1">
                <a:solidFill>
                  <a:srgbClr val="C00000"/>
                </a:solidFill>
              </a:rPr>
              <a:t>diarrhea</a:t>
            </a:r>
            <a:r>
              <a:rPr lang="en-IN" sz="3200" dirty="0">
                <a:solidFill>
                  <a:srgbClr val="C00000"/>
                </a:solidFill>
              </a:rPr>
              <a:t>-like stools and increase water loss from the intestines</a:t>
            </a:r>
          </a:p>
        </p:txBody>
      </p:sp>
    </p:spTree>
  </p:cSld>
  <p:clrMapOvr>
    <a:masterClrMapping/>
  </p:clrMapOvr>
  <p:transition advTm="4000">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healthju.jpg"/>
          <p:cNvPicPr>
            <a:picLocks noGrp="1" noChangeAspect="1"/>
          </p:cNvPicPr>
          <p:nvPr>
            <p:ph sz="quarter" idx="1"/>
          </p:nvPr>
        </p:nvPicPr>
        <p:blipFill>
          <a:blip r:embed="rId2"/>
          <a:stretch>
            <a:fillRect/>
          </a:stretch>
        </p:blipFill>
        <p:spPr>
          <a:xfrm>
            <a:off x="0" y="-214338"/>
            <a:ext cx="9144000" cy="6643710"/>
          </a:xfrm>
        </p:spPr>
      </p:pic>
      <p:sp>
        <p:nvSpPr>
          <p:cNvPr id="5" name="Rectangle 4"/>
          <p:cNvSpPr/>
          <p:nvPr/>
        </p:nvSpPr>
        <p:spPr>
          <a:xfrm>
            <a:off x="357158" y="285728"/>
            <a:ext cx="9001188" cy="3539430"/>
          </a:xfrm>
          <a:prstGeom prst="rect">
            <a:avLst/>
          </a:prstGeom>
        </p:spPr>
        <p:txBody>
          <a:bodyPr wrap="square">
            <a:spAutoFit/>
          </a:bodyPr>
          <a:lstStyle/>
          <a:p>
            <a:r>
              <a:rPr lang="en-IN" sz="2800" dirty="0">
                <a:solidFill>
                  <a:srgbClr val="FF0000"/>
                </a:solidFill>
              </a:rPr>
              <a:t>Don’t like to drink plain water? No problem. Many </a:t>
            </a:r>
            <a:r>
              <a:rPr lang="en-IN" sz="2800" dirty="0">
                <a:solidFill>
                  <a:srgbClr val="00B0F0"/>
                </a:solidFill>
              </a:rPr>
              <a:t>foods, such as juice, soups, fruits, vegetables, and milk </a:t>
            </a:r>
            <a:r>
              <a:rPr lang="en-IN" sz="2800" dirty="0">
                <a:solidFill>
                  <a:srgbClr val="FF0000"/>
                </a:solidFill>
              </a:rPr>
              <a:t>are 80 to 90 percent water. While it’s healthier to get in </a:t>
            </a:r>
            <a:r>
              <a:rPr lang="en-IN" sz="2800" dirty="0">
                <a:solidFill>
                  <a:srgbClr val="7030A0"/>
                </a:solidFill>
              </a:rPr>
              <a:t>the habit of drinking a lot of plain water (and model this </a:t>
            </a:r>
            <a:r>
              <a:rPr lang="en-IN" sz="2800" dirty="0">
                <a:solidFill>
                  <a:srgbClr val="FF0000"/>
                </a:solidFill>
              </a:rPr>
              <a:t>wet taste for your children), if you absolutely must have some sweet-tasting water, try: water-logged fruits, such as, you guessed it, watermelon, juice popsicles, fruit-rich </a:t>
            </a:r>
            <a:r>
              <a:rPr lang="en-IN" sz="2800" dirty="0" err="1">
                <a:solidFill>
                  <a:srgbClr val="FF0000"/>
                </a:solidFill>
              </a:rPr>
              <a:t>smoothies</a:t>
            </a:r>
            <a:r>
              <a:rPr lang="en-IN" sz="2800" dirty="0">
                <a:solidFill>
                  <a:srgbClr val="FF0000"/>
                </a:solidFill>
              </a:rPr>
              <a:t>, and plain water </a:t>
            </a:r>
            <a:r>
              <a:rPr lang="en-IN" sz="2800" dirty="0" err="1">
                <a:solidFill>
                  <a:srgbClr val="FF0000"/>
                </a:solidFill>
              </a:rPr>
              <a:t>flavored</a:t>
            </a:r>
            <a:r>
              <a:rPr lang="en-IN" sz="2800" dirty="0">
                <a:solidFill>
                  <a:srgbClr val="FF0000"/>
                </a:solidFill>
              </a:rPr>
              <a:t> with </a:t>
            </a:r>
            <a:r>
              <a:rPr lang="en-IN" sz="2800" dirty="0" smtClean="0"/>
              <a:t>juice</a:t>
            </a:r>
            <a:endParaRPr lang="en-IN" sz="2800" dirty="0"/>
          </a:p>
        </p:txBody>
      </p:sp>
    </p:spTree>
  </p:cSld>
  <p:clrMapOvr>
    <a:masterClrMapping/>
  </p:clrMapOvr>
  <p:transition advTm="5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lthy...png"/>
          <p:cNvPicPr>
            <a:picLocks noGrp="1" noChangeAspect="1"/>
          </p:cNvPicPr>
          <p:nvPr>
            <p:ph sz="quarter" idx="1"/>
          </p:nvPr>
        </p:nvPicPr>
        <p:blipFill>
          <a:blip r:embed="rId2"/>
          <a:stretch>
            <a:fillRect/>
          </a:stretch>
        </p:blipFill>
        <p:spPr>
          <a:xfrm rot="21161710">
            <a:off x="0" y="2000240"/>
            <a:ext cx="9144000" cy="4857760"/>
          </a:xfrm>
        </p:spPr>
      </p:pic>
      <p:sp>
        <p:nvSpPr>
          <p:cNvPr id="6" name="Rectangle 5"/>
          <p:cNvSpPr/>
          <p:nvPr/>
        </p:nvSpPr>
        <p:spPr>
          <a:xfrm>
            <a:off x="0" y="0"/>
            <a:ext cx="9144000" cy="1200329"/>
          </a:xfrm>
          <a:prstGeom prst="rect">
            <a:avLst/>
          </a:prstGeom>
        </p:spPr>
        <p:txBody>
          <a:bodyPr wrap="square">
            <a:spAutoFit/>
          </a:bodyPr>
          <a:lstStyle/>
          <a:p>
            <a:r>
              <a:rPr lang="en-IN" sz="2400" b="1" dirty="0">
                <a:solidFill>
                  <a:srgbClr val="C00000"/>
                </a:solidFill>
              </a:rPr>
              <a:t>Find fluid companions.</a:t>
            </a:r>
            <a:r>
              <a:rPr lang="en-IN" sz="2400" dirty="0">
                <a:solidFill>
                  <a:srgbClr val="C00000"/>
                </a:solidFill>
              </a:rPr>
              <a:t> Get in the habit of taking along a bottle of water when you ride your bike, drive in the car, and especially when you go on outings with active, thirsty toddlers. </a:t>
            </a:r>
          </a:p>
        </p:txBody>
      </p:sp>
    </p:spTree>
  </p:cSld>
  <p:clrMapOvr>
    <a:masterClrMapping/>
  </p:clrMapOvr>
  <p:transition advClick="0" advTm="5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lthy.....jpg"/>
          <p:cNvPicPr>
            <a:picLocks noGrp="1" noChangeAspect="1"/>
          </p:cNvPicPr>
          <p:nvPr>
            <p:ph sz="quarter" idx="1"/>
          </p:nvPr>
        </p:nvPicPr>
        <p:blipFill>
          <a:blip r:embed="rId2"/>
          <a:stretch>
            <a:fillRect/>
          </a:stretch>
        </p:blipFill>
        <p:spPr>
          <a:xfrm rot="21242445">
            <a:off x="0" y="1714488"/>
            <a:ext cx="9429784" cy="5143512"/>
          </a:xfrm>
        </p:spPr>
      </p:pic>
      <p:sp>
        <p:nvSpPr>
          <p:cNvPr id="5" name="Title 4"/>
          <p:cNvSpPr>
            <a:spLocks noGrp="1"/>
          </p:cNvSpPr>
          <p:nvPr>
            <p:ph type="title"/>
          </p:nvPr>
        </p:nvSpPr>
        <p:spPr>
          <a:xfrm rot="21358401">
            <a:off x="301752" y="228600"/>
            <a:ext cx="8534400" cy="914384"/>
          </a:xfrm>
        </p:spPr>
        <p:txBody>
          <a:bodyPr>
            <a:normAutofit/>
          </a:bodyPr>
          <a:lstStyle/>
          <a:p>
            <a:r>
              <a:rPr lang="en-IN" sz="2000" dirty="0" smtClean="0">
                <a:solidFill>
                  <a:srgbClr val="FF0000"/>
                </a:solidFill>
              </a:rPr>
              <a:t>you’re likely to drink more </a:t>
            </a:r>
            <a:r>
              <a:rPr lang="en-IN" sz="2000" dirty="0" smtClean="0"/>
              <a:t>of it. </a:t>
            </a:r>
            <a:r>
              <a:rPr lang="en-IN" sz="2000" dirty="0" smtClean="0">
                <a:solidFill>
                  <a:srgbClr val="0070C0"/>
                </a:solidFill>
              </a:rPr>
              <a:t>Keep a glass of water or water </a:t>
            </a:r>
            <a:r>
              <a:rPr lang="en-IN" sz="2000" dirty="0" smtClean="0"/>
              <a:t>bottle on </a:t>
            </a:r>
            <a:r>
              <a:rPr lang="en-IN" sz="2000" dirty="0" smtClean="0">
                <a:solidFill>
                  <a:srgbClr val="FFC000"/>
                </a:solidFill>
              </a:rPr>
              <a:t>the nightstand next to your </a:t>
            </a:r>
            <a:r>
              <a:rPr lang="en-IN" sz="2000" dirty="0" smtClean="0"/>
              <a:t>bed </a:t>
            </a:r>
            <a:r>
              <a:rPr lang="en-IN" sz="2000" dirty="0" smtClean="0">
                <a:solidFill>
                  <a:srgbClr val="FFC000"/>
                </a:solidFill>
              </a:rPr>
              <a:t>and</a:t>
            </a:r>
            <a:r>
              <a:rPr lang="en-IN" sz="2000" dirty="0" smtClean="0"/>
              <a:t> imbibe </a:t>
            </a:r>
            <a:r>
              <a:rPr lang="en-IN" sz="2000" dirty="0" smtClean="0">
                <a:solidFill>
                  <a:srgbClr val="002060"/>
                </a:solidFill>
              </a:rPr>
              <a:t>as soon as you get up</a:t>
            </a:r>
            <a:r>
              <a:rPr lang="en-IN" sz="2000" dirty="0" smtClean="0"/>
              <a:t>.</a:t>
            </a:r>
            <a:endParaRPr lang="en-IN" sz="2000" dirty="0"/>
          </a:p>
        </p:txBody>
      </p:sp>
    </p:spTree>
  </p:cSld>
  <p:clrMapOvr>
    <a:masterClrMapping/>
  </p:clrMapOvr>
  <p:transition advTm="6000">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ealthy water.jpg"/>
          <p:cNvPicPr>
            <a:picLocks noGrp="1" noChangeAspect="1"/>
          </p:cNvPicPr>
          <p:nvPr>
            <p:ph sz="quarter" idx="1"/>
          </p:nvPr>
        </p:nvPicPr>
        <p:blipFill>
          <a:blip r:embed="rId2"/>
          <a:stretch>
            <a:fillRect/>
          </a:stretch>
        </p:blipFill>
        <p:spPr>
          <a:xfrm rot="21247824">
            <a:off x="357158" y="1857364"/>
            <a:ext cx="8786842" cy="4786346"/>
          </a:xfrm>
        </p:spPr>
      </p:pic>
      <p:sp>
        <p:nvSpPr>
          <p:cNvPr id="7" name="Title 6"/>
          <p:cNvSpPr>
            <a:spLocks noGrp="1"/>
          </p:cNvSpPr>
          <p:nvPr>
            <p:ph type="title"/>
          </p:nvPr>
        </p:nvSpPr>
        <p:spPr/>
        <p:txBody>
          <a:bodyPr/>
          <a:lstStyle/>
          <a:p>
            <a:r>
              <a:rPr lang="en-IN" dirty="0" smtClean="0"/>
              <a:t>water</a:t>
            </a:r>
            <a:endParaRPr lang="en-IN" dirty="0"/>
          </a:p>
        </p:txBody>
      </p:sp>
      <p:sp>
        <p:nvSpPr>
          <p:cNvPr id="8" name="Rectangle 7"/>
          <p:cNvSpPr/>
          <p:nvPr/>
        </p:nvSpPr>
        <p:spPr>
          <a:xfrm rot="10800000" flipV="1">
            <a:off x="428596" y="170330"/>
            <a:ext cx="8715404" cy="923330"/>
          </a:xfrm>
          <a:prstGeom prst="rect">
            <a:avLst/>
          </a:prstGeom>
        </p:spPr>
        <p:txBody>
          <a:bodyPr wrap="square">
            <a:spAutoFit/>
          </a:bodyPr>
          <a:lstStyle/>
          <a:p>
            <a:r>
              <a:rPr lang="en-IN" b="1" dirty="0">
                <a:solidFill>
                  <a:srgbClr val="FF0000"/>
                </a:solidFill>
              </a:rPr>
              <a:t>Provide plane water.</a:t>
            </a:r>
            <a:r>
              <a:rPr lang="en-IN" dirty="0">
                <a:solidFill>
                  <a:srgbClr val="FF0000"/>
                </a:solidFill>
              </a:rPr>
              <a:t> While </a:t>
            </a:r>
            <a:r>
              <a:rPr lang="en-IN" dirty="0" err="1">
                <a:solidFill>
                  <a:srgbClr val="FF0000"/>
                </a:solidFill>
              </a:rPr>
              <a:t>traveling</a:t>
            </a:r>
            <a:r>
              <a:rPr lang="en-IN" dirty="0">
                <a:solidFill>
                  <a:srgbClr val="FF0000"/>
                </a:solidFill>
              </a:rPr>
              <a:t> in airplanes, you may notice that your nose and mouth become dry and your breathing harder. Next you notice you are feeling tired and thinking less clearly. What is happening is that you are getting dehydrated</a:t>
            </a:r>
          </a:p>
        </p:txBody>
      </p:sp>
    </p:spTree>
  </p:cSld>
  <p:clrMapOvr>
    <a:masterClrMapping/>
  </p:clrMapOvr>
  <p:transition advTm="600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
            </a:r>
            <a:endParaRPr lang="en-IN" dirty="0"/>
          </a:p>
        </p:txBody>
      </p:sp>
      <p:sp>
        <p:nvSpPr>
          <p:cNvPr id="5" name="Content Placeholder 4"/>
          <p:cNvSpPr>
            <a:spLocks noGrp="1"/>
          </p:cNvSpPr>
          <p:nvPr>
            <p:ph sz="quarter" idx="1"/>
          </p:nvPr>
        </p:nvSpPr>
        <p:spPr>
          <a:xfrm rot="21031706">
            <a:off x="290101" y="178034"/>
            <a:ext cx="8503920" cy="5921772"/>
          </a:xfrm>
        </p:spPr>
        <p:txBody>
          <a:bodyPr>
            <a:normAutofit/>
          </a:bodyPr>
          <a:lstStyle/>
          <a:p>
            <a:pPr>
              <a:buNone/>
            </a:pPr>
            <a:r>
              <a:rPr lang="en-IN" sz="7200" i="1" dirty="0" smtClean="0">
                <a:solidFill>
                  <a:srgbClr val="FF0000"/>
                </a:solidFill>
                <a:effectLst>
                  <a:outerShdw blurRad="38100" dist="38100" dir="2700000" algn="tl">
                    <a:srgbClr val="000000">
                      <a:alpha val="43137"/>
                    </a:srgbClr>
                  </a:outerShdw>
                </a:effectLst>
              </a:rPr>
              <a:t>THANK </a:t>
            </a:r>
            <a:r>
              <a:rPr lang="en-IN" sz="7200" i="1" dirty="0" smtClean="0">
                <a:solidFill>
                  <a:srgbClr val="00B0F0"/>
                </a:solidFill>
                <a:effectLst>
                  <a:outerShdw blurRad="38100" dist="38100" dir="2700000" algn="tl">
                    <a:srgbClr val="000000">
                      <a:alpha val="43137"/>
                    </a:srgbClr>
                  </a:outerShdw>
                </a:effectLst>
              </a:rPr>
              <a:t>YOU</a:t>
            </a:r>
            <a:endParaRPr lang="en-IN" sz="7200" i="1" dirty="0">
              <a:solidFill>
                <a:srgbClr val="FF0000"/>
              </a:solidFill>
              <a:effectLst>
                <a:outerShdw blurRad="38100" dist="38100" dir="2700000" algn="tl">
                  <a:srgbClr val="000000">
                    <a:alpha val="43137"/>
                  </a:srgbClr>
                </a:outerShdw>
              </a:effectLst>
            </a:endParaRPr>
          </a:p>
        </p:txBody>
      </p:sp>
      <p:pic>
        <p:nvPicPr>
          <p:cNvPr id="6" name="Picture 5" descr="healt.jpg"/>
          <p:cNvPicPr>
            <a:picLocks noChangeAspect="1"/>
          </p:cNvPicPr>
          <p:nvPr/>
        </p:nvPicPr>
        <p:blipFill>
          <a:blip r:embed="rId2"/>
          <a:stretch>
            <a:fillRect/>
          </a:stretch>
        </p:blipFill>
        <p:spPr>
          <a:xfrm>
            <a:off x="347339" y="2209663"/>
            <a:ext cx="8572560" cy="4076629"/>
          </a:xfrm>
          <a:prstGeom prst="rect">
            <a:avLst/>
          </a:prstGeom>
        </p:spPr>
      </p:pic>
      <p:pic>
        <p:nvPicPr>
          <p:cNvPr id="7" name="Picture 6" descr="heal...png"/>
          <p:cNvPicPr>
            <a:picLocks noChangeAspect="1"/>
          </p:cNvPicPr>
          <p:nvPr/>
        </p:nvPicPr>
        <p:blipFill>
          <a:blip r:embed="rId3"/>
          <a:stretch>
            <a:fillRect/>
          </a:stretch>
        </p:blipFill>
        <p:spPr>
          <a:xfrm>
            <a:off x="0" y="4786322"/>
            <a:ext cx="9144000" cy="2071678"/>
          </a:xfrm>
          <a:prstGeom prst="rect">
            <a:avLst/>
          </a:prstGeom>
        </p:spPr>
      </p:pic>
    </p:spTree>
  </p:cSld>
  <p:clrMapOvr>
    <a:masterClrMapping/>
  </p:clrMapOvr>
  <p:transition advClick="0" advTm="4000">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TotalTime>
  <Words>335</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SARVESH GAUTAM </vt:lpstr>
      <vt:lpstr>Slide 2</vt:lpstr>
      <vt:lpstr>Slide 3</vt:lpstr>
      <vt:lpstr>Slide 4</vt:lpstr>
      <vt:lpstr>you’re likely to drink more of it. Keep a glass of water or water bottle on the nightstand next to your bed and imbibe as soon as you get up.</vt:lpstr>
      <vt:lpstr>water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SARVESH GAUTAM </dc:title>
  <dc:creator>user</dc:creator>
  <cp:lastModifiedBy>user</cp:lastModifiedBy>
  <cp:revision>8</cp:revision>
  <dcterms:created xsi:type="dcterms:W3CDTF">2014-11-30T09:53:28Z</dcterms:created>
  <dcterms:modified xsi:type="dcterms:W3CDTF">2014-11-30T11:12:34Z</dcterms:modified>
</cp:coreProperties>
</file>